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D4C9-2360-4568-A395-807B79305E63}" type="datetimeFigureOut">
              <a:rPr lang="tr-TR" smtClean="0"/>
              <a:t>28.04.2019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D1BB-3D36-4B50-BDAF-1F13B1388A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961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D4C9-2360-4568-A395-807B79305E63}" type="datetimeFigureOut">
              <a:rPr lang="tr-TR" smtClean="0"/>
              <a:t>28.04.2019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D1BB-3D36-4B50-BDAF-1F13B1388A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1394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D4C9-2360-4568-A395-807B79305E63}" type="datetimeFigureOut">
              <a:rPr lang="tr-TR" smtClean="0"/>
              <a:t>28.04.2019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D1BB-3D36-4B50-BDAF-1F13B1388A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9221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D4C9-2360-4568-A395-807B79305E63}" type="datetimeFigureOut">
              <a:rPr lang="tr-TR" smtClean="0"/>
              <a:t>28.04.2019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D1BB-3D36-4B50-BDAF-1F13B1388A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9196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D4C9-2360-4568-A395-807B79305E63}" type="datetimeFigureOut">
              <a:rPr lang="tr-TR" smtClean="0"/>
              <a:t>28.04.2019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D1BB-3D36-4B50-BDAF-1F13B1388A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3732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D4C9-2360-4568-A395-807B79305E63}" type="datetimeFigureOut">
              <a:rPr lang="tr-TR" smtClean="0"/>
              <a:t>28.04.2019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D1BB-3D36-4B50-BDAF-1F13B1388A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425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D4C9-2360-4568-A395-807B79305E63}" type="datetimeFigureOut">
              <a:rPr lang="tr-TR" smtClean="0"/>
              <a:t>28.04.2019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D1BB-3D36-4B50-BDAF-1F13B1388A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314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D4C9-2360-4568-A395-807B79305E63}" type="datetimeFigureOut">
              <a:rPr lang="tr-TR" smtClean="0"/>
              <a:t>28.04.2019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D1BB-3D36-4B50-BDAF-1F13B1388A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8106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D4C9-2360-4568-A395-807B79305E63}" type="datetimeFigureOut">
              <a:rPr lang="tr-TR" smtClean="0"/>
              <a:t>28.04.2019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D1BB-3D36-4B50-BDAF-1F13B1388A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3711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D4C9-2360-4568-A395-807B79305E63}" type="datetimeFigureOut">
              <a:rPr lang="tr-TR" smtClean="0"/>
              <a:t>28.04.2019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D1BB-3D36-4B50-BDAF-1F13B1388A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1881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D4C9-2360-4568-A395-807B79305E63}" type="datetimeFigureOut">
              <a:rPr lang="tr-TR" smtClean="0"/>
              <a:t>28.04.2019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D1BB-3D36-4B50-BDAF-1F13B1388A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373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AD4C9-2360-4568-A395-807B79305E63}" type="datetimeFigureOut">
              <a:rPr lang="tr-TR" smtClean="0"/>
              <a:t>28.04.2019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5D1BB-3D36-4B50-BDAF-1F13B1388A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197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42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382" y="1825625"/>
            <a:ext cx="2071236" cy="4351338"/>
          </a:xfrm>
        </p:spPr>
      </p:pic>
    </p:spTree>
    <p:extLst>
      <p:ext uri="{BB962C8B-B14F-4D97-AF65-F5344CB8AC3E}">
        <p14:creationId xmlns:p14="http://schemas.microsoft.com/office/powerpoint/2010/main" val="469931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382" y="1825625"/>
            <a:ext cx="2071236" cy="4351338"/>
          </a:xfrm>
        </p:spPr>
      </p:pic>
    </p:spTree>
    <p:extLst>
      <p:ext uri="{BB962C8B-B14F-4D97-AF65-F5344CB8AC3E}">
        <p14:creationId xmlns:p14="http://schemas.microsoft.com/office/powerpoint/2010/main" val="4080177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382" y="1825625"/>
            <a:ext cx="2071236" cy="4351338"/>
          </a:xfrm>
        </p:spPr>
      </p:pic>
    </p:spTree>
    <p:extLst>
      <p:ext uri="{BB962C8B-B14F-4D97-AF65-F5344CB8AC3E}">
        <p14:creationId xmlns:p14="http://schemas.microsoft.com/office/powerpoint/2010/main" val="3654322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382" y="1825625"/>
            <a:ext cx="2071236" cy="4351338"/>
          </a:xfrm>
        </p:spPr>
      </p:pic>
    </p:spTree>
    <p:extLst>
      <p:ext uri="{BB962C8B-B14F-4D97-AF65-F5344CB8AC3E}">
        <p14:creationId xmlns:p14="http://schemas.microsoft.com/office/powerpoint/2010/main" val="3496430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86" y="1825625"/>
            <a:ext cx="2167732" cy="4351338"/>
          </a:xfrm>
        </p:spPr>
      </p:pic>
    </p:spTree>
    <p:extLst>
      <p:ext uri="{BB962C8B-B14F-4D97-AF65-F5344CB8AC3E}">
        <p14:creationId xmlns:p14="http://schemas.microsoft.com/office/powerpoint/2010/main" val="4017192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382" y="1825625"/>
            <a:ext cx="2071236" cy="4351338"/>
          </a:xfrm>
        </p:spPr>
      </p:pic>
    </p:spTree>
    <p:extLst>
      <p:ext uri="{BB962C8B-B14F-4D97-AF65-F5344CB8AC3E}">
        <p14:creationId xmlns:p14="http://schemas.microsoft.com/office/powerpoint/2010/main" val="2624763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382" y="1825625"/>
            <a:ext cx="2071236" cy="4351338"/>
          </a:xfrm>
        </p:spPr>
      </p:pic>
    </p:spTree>
    <p:extLst>
      <p:ext uri="{BB962C8B-B14F-4D97-AF65-F5344CB8AC3E}">
        <p14:creationId xmlns:p14="http://schemas.microsoft.com/office/powerpoint/2010/main" val="1493843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382" y="1825625"/>
            <a:ext cx="2071236" cy="4351338"/>
          </a:xfrm>
        </p:spPr>
      </p:pic>
    </p:spTree>
    <p:extLst>
      <p:ext uri="{BB962C8B-B14F-4D97-AF65-F5344CB8AC3E}">
        <p14:creationId xmlns:p14="http://schemas.microsoft.com/office/powerpoint/2010/main" val="1340480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382" y="1825625"/>
            <a:ext cx="2071236" cy="4351338"/>
          </a:xfrm>
        </p:spPr>
      </p:pic>
    </p:spTree>
    <p:extLst>
      <p:ext uri="{BB962C8B-B14F-4D97-AF65-F5344CB8AC3E}">
        <p14:creationId xmlns:p14="http://schemas.microsoft.com/office/powerpoint/2010/main" val="77355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382" y="1825625"/>
            <a:ext cx="2071236" cy="4351338"/>
          </a:xfrm>
        </p:spPr>
      </p:pic>
    </p:spTree>
    <p:extLst>
      <p:ext uri="{BB962C8B-B14F-4D97-AF65-F5344CB8AC3E}">
        <p14:creationId xmlns:p14="http://schemas.microsoft.com/office/powerpoint/2010/main" val="1150469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382" y="1825625"/>
            <a:ext cx="2071236" cy="4351338"/>
          </a:xfrm>
        </p:spPr>
      </p:pic>
    </p:spTree>
    <p:extLst>
      <p:ext uri="{BB962C8B-B14F-4D97-AF65-F5344CB8AC3E}">
        <p14:creationId xmlns:p14="http://schemas.microsoft.com/office/powerpoint/2010/main" val="2510644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382" y="1825625"/>
            <a:ext cx="2071236" cy="4351338"/>
          </a:xfrm>
        </p:spPr>
      </p:pic>
    </p:spTree>
    <p:extLst>
      <p:ext uri="{BB962C8B-B14F-4D97-AF65-F5344CB8AC3E}">
        <p14:creationId xmlns:p14="http://schemas.microsoft.com/office/powerpoint/2010/main" val="271848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Geniş ekran</PresentationFormat>
  <Paragraphs>0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Lokman</dc:creator>
  <cp:lastModifiedBy>Lokman</cp:lastModifiedBy>
  <cp:revision>1</cp:revision>
  <dcterms:created xsi:type="dcterms:W3CDTF">2019-04-28T12:41:24Z</dcterms:created>
  <dcterms:modified xsi:type="dcterms:W3CDTF">2019-04-28T12:48:46Z</dcterms:modified>
</cp:coreProperties>
</file>